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9209"/>
  </p:normalViewPr>
  <p:slideViewPr>
    <p:cSldViewPr snapToGrid="0" snapToObjects="1">
      <p:cViewPr varScale="1">
        <p:scale>
          <a:sx n="113" d="100"/>
          <a:sy n="113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 as many times as is necessary.</a:t>
            </a:r>
          </a:p>
          <a:p>
            <a:endParaRPr lang="en-US" dirty="0"/>
          </a:p>
          <a:p>
            <a:r>
              <a:rPr lang="en-US" dirty="0"/>
              <a:t>Try not to think of a commit as a save.</a:t>
            </a:r>
          </a:p>
          <a:p>
            <a:r>
              <a:rPr lang="en-US" dirty="0"/>
              <a:t>  - When you save, it changes your Local Files</a:t>
            </a:r>
          </a:p>
          <a:p>
            <a:r>
              <a:rPr lang="en-US" dirty="0"/>
              <a:t>    - You should do that constantly!</a:t>
            </a:r>
          </a:p>
          <a:p>
            <a:endParaRPr lang="en-US" dirty="0"/>
          </a:p>
          <a:p>
            <a:r>
              <a:rPr lang="en-US" dirty="0"/>
              <a:t>  - Make a commit when you have completed a nameable unit of work.</a:t>
            </a:r>
          </a:p>
          <a:p>
            <a:r>
              <a:rPr lang="en-US" dirty="0"/>
              <a:t>    - I.e. when you complete some cohesive sub-task.</a:t>
            </a:r>
          </a:p>
          <a:p>
            <a:r>
              <a:rPr lang="en-US" dirty="0"/>
              <a:t>    - E.g. adding a text field, writing a test,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    - This ensures that you will be able to give every commit a meaningful message</a:t>
            </a:r>
          </a:p>
          <a:p>
            <a:r>
              <a:rPr lang="en-US" dirty="0"/>
              <a:t>    - If you can’t think of a short description of what you’ve done, maybe its not a commit.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that way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  <a:p>
            <a:r>
              <a:rPr lang="en-US" dirty="0"/>
              <a:t>  - this makes a copy of your branch and any commits it contains to your GitHub space.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 (I.e. on GitHub)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r>
              <a:rPr lang="en-US" dirty="0"/>
              <a:t>  - This is called a Pull Request</a:t>
            </a:r>
          </a:p>
          <a:p>
            <a:endParaRPr lang="en-US" dirty="0"/>
          </a:p>
          <a:p>
            <a:r>
              <a:rPr lang="en-US" dirty="0"/>
              <a:t>This is the point to which you will get in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what PRs look like to the upstream maintainers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 to keep working on </a:t>
            </a:r>
            <a:r>
              <a:rPr lang="en-US"/>
              <a:t>the project.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We’ll see that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</a:t>
            </a:r>
          </a:p>
          <a:p>
            <a:r>
              <a:rPr lang="en-US" dirty="0"/>
              <a:t>  - You can get copies of the other branches in the repo also if you request them,</a:t>
            </a:r>
          </a:p>
          <a:p>
            <a:r>
              <a:rPr lang="en-US" dirty="0"/>
              <a:t>  - the main branch includes all of the commits and all of the history of the changes in that branch.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a copy of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them, then they will differ.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it is then the changes that you make to the local files that will become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that is because you haven’t made any changes </a:t>
            </a:r>
          </a:p>
          <a:p>
            <a:r>
              <a:rPr lang="en-US" dirty="0"/>
              <a:t>  - and you haven’t committed them to this branch yet.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you can commit any changes to this branch you need to tell git that you want to use it.</a:t>
            </a:r>
          </a:p>
          <a:p>
            <a:r>
              <a:rPr lang="en-US" dirty="0"/>
              <a:t>This is called switching to a feature branch.</a:t>
            </a:r>
          </a:p>
          <a:p>
            <a:r>
              <a:rPr lang="en-US" dirty="0"/>
              <a:t>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But notice:</a:t>
            </a:r>
          </a:p>
          <a:p>
            <a:r>
              <a:rPr lang="en-US" dirty="0"/>
              <a:t>  - the Local Files are still green</a:t>
            </a:r>
          </a:p>
          <a:p>
            <a:r>
              <a:rPr lang="en-US" dirty="0"/>
              <a:t>  - They still match the last commit from main here.</a:t>
            </a:r>
          </a:p>
          <a:p>
            <a:r>
              <a:rPr lang="en-US" dirty="0"/>
              <a:t>  - This is because we have not yet changed them.</a:t>
            </a:r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979359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794717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5306</TotalTime>
  <Words>2655</Words>
  <Application>Microsoft Macintosh PowerPoint</Application>
  <PresentationFormat>On-screen Show (16:9)</PresentationFormat>
  <Paragraphs>295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390</cp:revision>
  <cp:lastPrinted>2021-10-20T14:35:33Z</cp:lastPrinted>
  <dcterms:created xsi:type="dcterms:W3CDTF">2020-09-29T11:59:10Z</dcterms:created>
  <dcterms:modified xsi:type="dcterms:W3CDTF">2022-11-09T15:40:43Z</dcterms:modified>
</cp:coreProperties>
</file>

<file path=docProps/thumbnail.jpeg>
</file>